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"/>
  </p:notesMasterIdLst>
  <p:sldIdLst>
    <p:sldId id="259" r:id="rId2"/>
    <p:sldId id="256" r:id="rId3"/>
    <p:sldId id="258" r:id="rId4"/>
  </p:sldIdLst>
  <p:sldSz cx="6284913" cy="89169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5"/>
  </p:normalViewPr>
  <p:slideViewPr>
    <p:cSldViewPr snapToGrid="0">
      <p:cViewPr varScale="1">
        <p:scale>
          <a:sx n="70" d="100"/>
          <a:sy n="70" d="100"/>
        </p:scale>
        <p:origin x="28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1FA5A-0C3E-4742-B6AD-B80374474249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41563" y="1143000"/>
            <a:ext cx="21748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F8505-08BA-1145-A3F2-95255ED13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43775" rtl="0" eaLnBrk="1" latinLnBrk="0" hangingPunct="1">
      <a:defRPr sz="1107" kern="1200">
        <a:solidFill>
          <a:schemeClr val="tx1"/>
        </a:solidFill>
        <a:latin typeface="+mn-lt"/>
        <a:ea typeface="+mn-ea"/>
        <a:cs typeface="+mn-cs"/>
      </a:defRPr>
    </a:lvl1pPr>
    <a:lvl2pPr marL="421887" algn="l" defTabSz="843775" rtl="0" eaLnBrk="1" latinLnBrk="0" hangingPunct="1">
      <a:defRPr sz="1107" kern="1200">
        <a:solidFill>
          <a:schemeClr val="tx1"/>
        </a:solidFill>
        <a:latin typeface="+mn-lt"/>
        <a:ea typeface="+mn-ea"/>
        <a:cs typeface="+mn-cs"/>
      </a:defRPr>
    </a:lvl2pPr>
    <a:lvl3pPr marL="843775" algn="l" defTabSz="843775" rtl="0" eaLnBrk="1" latinLnBrk="0" hangingPunct="1">
      <a:defRPr sz="1107" kern="1200">
        <a:solidFill>
          <a:schemeClr val="tx1"/>
        </a:solidFill>
        <a:latin typeface="+mn-lt"/>
        <a:ea typeface="+mn-ea"/>
        <a:cs typeface="+mn-cs"/>
      </a:defRPr>
    </a:lvl3pPr>
    <a:lvl4pPr marL="1265663" algn="l" defTabSz="843775" rtl="0" eaLnBrk="1" latinLnBrk="0" hangingPunct="1">
      <a:defRPr sz="1107" kern="1200">
        <a:solidFill>
          <a:schemeClr val="tx1"/>
        </a:solidFill>
        <a:latin typeface="+mn-lt"/>
        <a:ea typeface="+mn-ea"/>
        <a:cs typeface="+mn-cs"/>
      </a:defRPr>
    </a:lvl4pPr>
    <a:lvl5pPr marL="1687551" algn="l" defTabSz="843775" rtl="0" eaLnBrk="1" latinLnBrk="0" hangingPunct="1">
      <a:defRPr sz="1107" kern="1200">
        <a:solidFill>
          <a:schemeClr val="tx1"/>
        </a:solidFill>
        <a:latin typeface="+mn-lt"/>
        <a:ea typeface="+mn-ea"/>
        <a:cs typeface="+mn-cs"/>
      </a:defRPr>
    </a:lvl5pPr>
    <a:lvl6pPr marL="2109438" algn="l" defTabSz="843775" rtl="0" eaLnBrk="1" latinLnBrk="0" hangingPunct="1">
      <a:defRPr sz="1107" kern="1200">
        <a:solidFill>
          <a:schemeClr val="tx1"/>
        </a:solidFill>
        <a:latin typeface="+mn-lt"/>
        <a:ea typeface="+mn-ea"/>
        <a:cs typeface="+mn-cs"/>
      </a:defRPr>
    </a:lvl6pPr>
    <a:lvl7pPr marL="2531326" algn="l" defTabSz="843775" rtl="0" eaLnBrk="1" latinLnBrk="0" hangingPunct="1">
      <a:defRPr sz="1107" kern="1200">
        <a:solidFill>
          <a:schemeClr val="tx1"/>
        </a:solidFill>
        <a:latin typeface="+mn-lt"/>
        <a:ea typeface="+mn-ea"/>
        <a:cs typeface="+mn-cs"/>
      </a:defRPr>
    </a:lvl7pPr>
    <a:lvl8pPr marL="2953214" algn="l" defTabSz="843775" rtl="0" eaLnBrk="1" latinLnBrk="0" hangingPunct="1">
      <a:defRPr sz="1107" kern="1200">
        <a:solidFill>
          <a:schemeClr val="tx1"/>
        </a:solidFill>
        <a:latin typeface="+mn-lt"/>
        <a:ea typeface="+mn-ea"/>
        <a:cs typeface="+mn-cs"/>
      </a:defRPr>
    </a:lvl8pPr>
    <a:lvl9pPr marL="3375102" algn="l" defTabSz="843775" rtl="0" eaLnBrk="1" latinLnBrk="0" hangingPunct="1">
      <a:defRPr sz="11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41563" y="1143000"/>
            <a:ext cx="2174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7F8505-08BA-1145-A3F2-95255ED130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84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41563" y="1143000"/>
            <a:ext cx="2174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3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369" y="1459332"/>
            <a:ext cx="5342176" cy="3104433"/>
          </a:xfrm>
        </p:spPr>
        <p:txBody>
          <a:bodyPr anchor="b"/>
          <a:lstStyle>
            <a:lvl1pPr algn="ctr">
              <a:defRPr sz="412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5614" y="4683483"/>
            <a:ext cx="4713685" cy="2152874"/>
          </a:xfrm>
        </p:spPr>
        <p:txBody>
          <a:bodyPr/>
          <a:lstStyle>
            <a:lvl1pPr marL="0" indent="0" algn="ctr">
              <a:buNone/>
              <a:defRPr sz="1650"/>
            </a:lvl1pPr>
            <a:lvl2pPr marL="314234" indent="0" algn="ctr">
              <a:buNone/>
              <a:defRPr sz="1375"/>
            </a:lvl2pPr>
            <a:lvl3pPr marL="628467" indent="0" algn="ctr">
              <a:buNone/>
              <a:defRPr sz="1237"/>
            </a:lvl3pPr>
            <a:lvl4pPr marL="942701" indent="0" algn="ctr">
              <a:buNone/>
              <a:defRPr sz="1100"/>
            </a:lvl4pPr>
            <a:lvl5pPr marL="1256934" indent="0" algn="ctr">
              <a:buNone/>
              <a:defRPr sz="1100"/>
            </a:lvl5pPr>
            <a:lvl6pPr marL="1571168" indent="0" algn="ctr">
              <a:buNone/>
              <a:defRPr sz="1100"/>
            </a:lvl6pPr>
            <a:lvl7pPr marL="1885401" indent="0" algn="ctr">
              <a:buNone/>
              <a:defRPr sz="1100"/>
            </a:lvl7pPr>
            <a:lvl8pPr marL="2199635" indent="0" algn="ctr">
              <a:buNone/>
              <a:defRPr sz="1100"/>
            </a:lvl8pPr>
            <a:lvl9pPr marL="2513868" indent="0" algn="ctr">
              <a:buNone/>
              <a:defRPr sz="11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34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72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97641" y="474747"/>
            <a:ext cx="1355184" cy="755673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088" y="474747"/>
            <a:ext cx="3986992" cy="755673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76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91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815" y="2223057"/>
            <a:ext cx="5420737" cy="3709219"/>
          </a:xfrm>
        </p:spPr>
        <p:txBody>
          <a:bodyPr anchor="b"/>
          <a:lstStyle>
            <a:lvl1pPr>
              <a:defRPr sz="412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815" y="5967367"/>
            <a:ext cx="5420737" cy="1950590"/>
          </a:xfrm>
        </p:spPr>
        <p:txBody>
          <a:bodyPr/>
          <a:lstStyle>
            <a:lvl1pPr marL="0" indent="0">
              <a:buNone/>
              <a:defRPr sz="1650">
                <a:solidFill>
                  <a:schemeClr val="tx1"/>
                </a:solidFill>
              </a:defRPr>
            </a:lvl1pPr>
            <a:lvl2pPr marL="314234" indent="0">
              <a:buNone/>
              <a:defRPr sz="1375">
                <a:solidFill>
                  <a:schemeClr val="tx1">
                    <a:tint val="75000"/>
                  </a:schemeClr>
                </a:solidFill>
              </a:defRPr>
            </a:lvl2pPr>
            <a:lvl3pPr marL="628467" indent="0">
              <a:buNone/>
              <a:defRPr sz="1237">
                <a:solidFill>
                  <a:schemeClr val="tx1">
                    <a:tint val="75000"/>
                  </a:schemeClr>
                </a:solidFill>
              </a:defRPr>
            </a:lvl3pPr>
            <a:lvl4pPr marL="942701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256934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571168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1885401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199635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513868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58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88" y="2373735"/>
            <a:ext cx="2671088" cy="565774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1737" y="2373735"/>
            <a:ext cx="2671088" cy="565774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2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907" y="474749"/>
            <a:ext cx="5420737" cy="172353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907" y="2185901"/>
            <a:ext cx="2658812" cy="1071276"/>
          </a:xfrm>
        </p:spPr>
        <p:txBody>
          <a:bodyPr anchor="b"/>
          <a:lstStyle>
            <a:lvl1pPr marL="0" indent="0">
              <a:buNone/>
              <a:defRPr sz="1650" b="1"/>
            </a:lvl1pPr>
            <a:lvl2pPr marL="314234" indent="0">
              <a:buNone/>
              <a:defRPr sz="1375" b="1"/>
            </a:lvl2pPr>
            <a:lvl3pPr marL="628467" indent="0">
              <a:buNone/>
              <a:defRPr sz="1237" b="1"/>
            </a:lvl3pPr>
            <a:lvl4pPr marL="942701" indent="0">
              <a:buNone/>
              <a:defRPr sz="1100" b="1"/>
            </a:lvl4pPr>
            <a:lvl5pPr marL="1256934" indent="0">
              <a:buNone/>
              <a:defRPr sz="1100" b="1"/>
            </a:lvl5pPr>
            <a:lvl6pPr marL="1571168" indent="0">
              <a:buNone/>
              <a:defRPr sz="1100" b="1"/>
            </a:lvl6pPr>
            <a:lvl7pPr marL="1885401" indent="0">
              <a:buNone/>
              <a:defRPr sz="1100" b="1"/>
            </a:lvl7pPr>
            <a:lvl8pPr marL="2199635" indent="0">
              <a:buNone/>
              <a:defRPr sz="1100" b="1"/>
            </a:lvl8pPr>
            <a:lvl9pPr marL="2513868" indent="0">
              <a:buNone/>
              <a:defRPr sz="1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2907" y="3257177"/>
            <a:ext cx="2658812" cy="47908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81737" y="2185901"/>
            <a:ext cx="2671907" cy="1071276"/>
          </a:xfrm>
        </p:spPr>
        <p:txBody>
          <a:bodyPr anchor="b"/>
          <a:lstStyle>
            <a:lvl1pPr marL="0" indent="0">
              <a:buNone/>
              <a:defRPr sz="1650" b="1"/>
            </a:lvl1pPr>
            <a:lvl2pPr marL="314234" indent="0">
              <a:buNone/>
              <a:defRPr sz="1375" b="1"/>
            </a:lvl2pPr>
            <a:lvl3pPr marL="628467" indent="0">
              <a:buNone/>
              <a:defRPr sz="1237" b="1"/>
            </a:lvl3pPr>
            <a:lvl4pPr marL="942701" indent="0">
              <a:buNone/>
              <a:defRPr sz="1100" b="1"/>
            </a:lvl4pPr>
            <a:lvl5pPr marL="1256934" indent="0">
              <a:buNone/>
              <a:defRPr sz="1100" b="1"/>
            </a:lvl5pPr>
            <a:lvl6pPr marL="1571168" indent="0">
              <a:buNone/>
              <a:defRPr sz="1100" b="1"/>
            </a:lvl6pPr>
            <a:lvl7pPr marL="1885401" indent="0">
              <a:buNone/>
              <a:defRPr sz="1100" b="1"/>
            </a:lvl7pPr>
            <a:lvl8pPr marL="2199635" indent="0">
              <a:buNone/>
              <a:defRPr sz="1100" b="1"/>
            </a:lvl8pPr>
            <a:lvl9pPr marL="2513868" indent="0">
              <a:buNone/>
              <a:defRPr sz="1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181737" y="3257177"/>
            <a:ext cx="2671907" cy="47908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18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28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53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906" y="594466"/>
            <a:ext cx="2027048" cy="2080631"/>
          </a:xfrm>
        </p:spPr>
        <p:txBody>
          <a:bodyPr anchor="b"/>
          <a:lstStyle>
            <a:lvl1pPr>
              <a:defRPr sz="21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1907" y="1283883"/>
            <a:ext cx="3181737" cy="6336841"/>
          </a:xfrm>
        </p:spPr>
        <p:txBody>
          <a:bodyPr/>
          <a:lstStyle>
            <a:lvl1pPr>
              <a:defRPr sz="2199"/>
            </a:lvl1pPr>
            <a:lvl2pPr>
              <a:defRPr sz="1924"/>
            </a:lvl2pPr>
            <a:lvl3pPr>
              <a:defRPr sz="1650"/>
            </a:lvl3pPr>
            <a:lvl4pPr>
              <a:defRPr sz="1375"/>
            </a:lvl4pPr>
            <a:lvl5pPr>
              <a:defRPr sz="1375"/>
            </a:lvl5pPr>
            <a:lvl6pPr>
              <a:defRPr sz="1375"/>
            </a:lvl6pPr>
            <a:lvl7pPr>
              <a:defRPr sz="1375"/>
            </a:lvl7pPr>
            <a:lvl8pPr>
              <a:defRPr sz="1375"/>
            </a:lvl8pPr>
            <a:lvl9pPr>
              <a:defRPr sz="137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2906" y="2675096"/>
            <a:ext cx="2027048" cy="4955947"/>
          </a:xfrm>
        </p:spPr>
        <p:txBody>
          <a:bodyPr/>
          <a:lstStyle>
            <a:lvl1pPr marL="0" indent="0">
              <a:buNone/>
              <a:defRPr sz="1100"/>
            </a:lvl1pPr>
            <a:lvl2pPr marL="314234" indent="0">
              <a:buNone/>
              <a:defRPr sz="962"/>
            </a:lvl2pPr>
            <a:lvl3pPr marL="628467" indent="0">
              <a:buNone/>
              <a:defRPr sz="825"/>
            </a:lvl3pPr>
            <a:lvl4pPr marL="942701" indent="0">
              <a:buNone/>
              <a:defRPr sz="687"/>
            </a:lvl4pPr>
            <a:lvl5pPr marL="1256934" indent="0">
              <a:buNone/>
              <a:defRPr sz="687"/>
            </a:lvl5pPr>
            <a:lvl6pPr marL="1571168" indent="0">
              <a:buNone/>
              <a:defRPr sz="687"/>
            </a:lvl6pPr>
            <a:lvl7pPr marL="1885401" indent="0">
              <a:buNone/>
              <a:defRPr sz="687"/>
            </a:lvl7pPr>
            <a:lvl8pPr marL="2199635" indent="0">
              <a:buNone/>
              <a:defRPr sz="687"/>
            </a:lvl8pPr>
            <a:lvl9pPr marL="2513868" indent="0">
              <a:buNone/>
              <a:defRPr sz="68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1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906" y="594466"/>
            <a:ext cx="2027048" cy="2080631"/>
          </a:xfrm>
        </p:spPr>
        <p:txBody>
          <a:bodyPr anchor="b"/>
          <a:lstStyle>
            <a:lvl1pPr>
              <a:defRPr sz="21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1907" y="1283883"/>
            <a:ext cx="3181737" cy="6336841"/>
          </a:xfrm>
        </p:spPr>
        <p:txBody>
          <a:bodyPr anchor="t"/>
          <a:lstStyle>
            <a:lvl1pPr marL="0" indent="0">
              <a:buNone/>
              <a:defRPr sz="2199"/>
            </a:lvl1pPr>
            <a:lvl2pPr marL="314234" indent="0">
              <a:buNone/>
              <a:defRPr sz="1924"/>
            </a:lvl2pPr>
            <a:lvl3pPr marL="628467" indent="0">
              <a:buNone/>
              <a:defRPr sz="1650"/>
            </a:lvl3pPr>
            <a:lvl4pPr marL="942701" indent="0">
              <a:buNone/>
              <a:defRPr sz="1375"/>
            </a:lvl4pPr>
            <a:lvl5pPr marL="1256934" indent="0">
              <a:buNone/>
              <a:defRPr sz="1375"/>
            </a:lvl5pPr>
            <a:lvl6pPr marL="1571168" indent="0">
              <a:buNone/>
              <a:defRPr sz="1375"/>
            </a:lvl6pPr>
            <a:lvl7pPr marL="1885401" indent="0">
              <a:buNone/>
              <a:defRPr sz="1375"/>
            </a:lvl7pPr>
            <a:lvl8pPr marL="2199635" indent="0">
              <a:buNone/>
              <a:defRPr sz="1375"/>
            </a:lvl8pPr>
            <a:lvl9pPr marL="2513868" indent="0">
              <a:buNone/>
              <a:defRPr sz="1375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2906" y="2675096"/>
            <a:ext cx="2027048" cy="4955947"/>
          </a:xfrm>
        </p:spPr>
        <p:txBody>
          <a:bodyPr/>
          <a:lstStyle>
            <a:lvl1pPr marL="0" indent="0">
              <a:buNone/>
              <a:defRPr sz="1100"/>
            </a:lvl1pPr>
            <a:lvl2pPr marL="314234" indent="0">
              <a:buNone/>
              <a:defRPr sz="962"/>
            </a:lvl2pPr>
            <a:lvl3pPr marL="628467" indent="0">
              <a:buNone/>
              <a:defRPr sz="825"/>
            </a:lvl3pPr>
            <a:lvl4pPr marL="942701" indent="0">
              <a:buNone/>
              <a:defRPr sz="687"/>
            </a:lvl4pPr>
            <a:lvl5pPr marL="1256934" indent="0">
              <a:buNone/>
              <a:defRPr sz="687"/>
            </a:lvl5pPr>
            <a:lvl6pPr marL="1571168" indent="0">
              <a:buNone/>
              <a:defRPr sz="687"/>
            </a:lvl6pPr>
            <a:lvl7pPr marL="1885401" indent="0">
              <a:buNone/>
              <a:defRPr sz="687"/>
            </a:lvl7pPr>
            <a:lvl8pPr marL="2199635" indent="0">
              <a:buNone/>
              <a:defRPr sz="687"/>
            </a:lvl8pPr>
            <a:lvl9pPr marL="2513868" indent="0">
              <a:buNone/>
              <a:defRPr sz="68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8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088" y="474749"/>
            <a:ext cx="5420737" cy="172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88" y="2373735"/>
            <a:ext cx="5420737" cy="5657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2088" y="8264729"/>
            <a:ext cx="1414105" cy="474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91E2B-DE77-4648-B8EB-FB3E5B7C010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1878" y="8264729"/>
            <a:ext cx="2121158" cy="474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38720" y="8264729"/>
            <a:ext cx="1414105" cy="474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1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28467" rtl="0" eaLnBrk="1" latinLnBrk="0" hangingPunct="1">
        <a:lnSpc>
          <a:spcPct val="90000"/>
        </a:lnSpc>
        <a:spcBef>
          <a:spcPct val="0"/>
        </a:spcBef>
        <a:buNone/>
        <a:defRPr sz="30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7117" indent="-157117" algn="l" defTabSz="628467" rtl="0" eaLnBrk="1" latinLnBrk="0" hangingPunct="1">
        <a:lnSpc>
          <a:spcPct val="90000"/>
        </a:lnSpc>
        <a:spcBef>
          <a:spcPts val="687"/>
        </a:spcBef>
        <a:buFont typeface="Arial" panose="020B0604020202020204" pitchFamily="34" charset="0"/>
        <a:buChar char="•"/>
        <a:defRPr sz="1924" kern="1200">
          <a:solidFill>
            <a:schemeClr val="tx1"/>
          </a:solidFill>
          <a:latin typeface="+mn-lt"/>
          <a:ea typeface="+mn-ea"/>
          <a:cs typeface="+mn-cs"/>
        </a:defRPr>
      </a:lvl1pPr>
      <a:lvl2pPr marL="471350" indent="-157117" algn="l" defTabSz="628467" rtl="0" eaLnBrk="1" latinLnBrk="0" hangingPunct="1">
        <a:lnSpc>
          <a:spcPct val="90000"/>
        </a:lnSpc>
        <a:spcBef>
          <a:spcPts val="344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785584" indent="-157117" algn="l" defTabSz="628467" rtl="0" eaLnBrk="1" latinLnBrk="0" hangingPunct="1">
        <a:lnSpc>
          <a:spcPct val="90000"/>
        </a:lnSpc>
        <a:spcBef>
          <a:spcPts val="344"/>
        </a:spcBef>
        <a:buFont typeface="Arial" panose="020B0604020202020204" pitchFamily="34" charset="0"/>
        <a:buChar char="•"/>
        <a:defRPr sz="1375" kern="1200">
          <a:solidFill>
            <a:schemeClr val="tx1"/>
          </a:solidFill>
          <a:latin typeface="+mn-lt"/>
          <a:ea typeface="+mn-ea"/>
          <a:cs typeface="+mn-cs"/>
        </a:defRPr>
      </a:lvl3pPr>
      <a:lvl4pPr marL="1099817" indent="-157117" algn="l" defTabSz="628467" rtl="0" eaLnBrk="1" latinLnBrk="0" hangingPunct="1">
        <a:lnSpc>
          <a:spcPct val="90000"/>
        </a:lnSpc>
        <a:spcBef>
          <a:spcPts val="344"/>
        </a:spcBef>
        <a:buFont typeface="Arial" panose="020B0604020202020204" pitchFamily="34" charset="0"/>
        <a:buChar char="•"/>
        <a:defRPr sz="1237" kern="1200">
          <a:solidFill>
            <a:schemeClr val="tx1"/>
          </a:solidFill>
          <a:latin typeface="+mn-lt"/>
          <a:ea typeface="+mn-ea"/>
          <a:cs typeface="+mn-cs"/>
        </a:defRPr>
      </a:lvl4pPr>
      <a:lvl5pPr marL="1414051" indent="-157117" algn="l" defTabSz="628467" rtl="0" eaLnBrk="1" latinLnBrk="0" hangingPunct="1">
        <a:lnSpc>
          <a:spcPct val="90000"/>
        </a:lnSpc>
        <a:spcBef>
          <a:spcPts val="344"/>
        </a:spcBef>
        <a:buFont typeface="Arial" panose="020B0604020202020204" pitchFamily="34" charset="0"/>
        <a:buChar char="•"/>
        <a:defRPr sz="1237" kern="1200">
          <a:solidFill>
            <a:schemeClr val="tx1"/>
          </a:solidFill>
          <a:latin typeface="+mn-lt"/>
          <a:ea typeface="+mn-ea"/>
          <a:cs typeface="+mn-cs"/>
        </a:defRPr>
      </a:lvl5pPr>
      <a:lvl6pPr marL="1728285" indent="-157117" algn="l" defTabSz="628467" rtl="0" eaLnBrk="1" latinLnBrk="0" hangingPunct="1">
        <a:lnSpc>
          <a:spcPct val="90000"/>
        </a:lnSpc>
        <a:spcBef>
          <a:spcPts val="344"/>
        </a:spcBef>
        <a:buFont typeface="Arial" panose="020B0604020202020204" pitchFamily="34" charset="0"/>
        <a:buChar char="•"/>
        <a:defRPr sz="1237" kern="1200">
          <a:solidFill>
            <a:schemeClr val="tx1"/>
          </a:solidFill>
          <a:latin typeface="+mn-lt"/>
          <a:ea typeface="+mn-ea"/>
          <a:cs typeface="+mn-cs"/>
        </a:defRPr>
      </a:lvl6pPr>
      <a:lvl7pPr marL="2042518" indent="-157117" algn="l" defTabSz="628467" rtl="0" eaLnBrk="1" latinLnBrk="0" hangingPunct="1">
        <a:lnSpc>
          <a:spcPct val="90000"/>
        </a:lnSpc>
        <a:spcBef>
          <a:spcPts val="344"/>
        </a:spcBef>
        <a:buFont typeface="Arial" panose="020B0604020202020204" pitchFamily="34" charset="0"/>
        <a:buChar char="•"/>
        <a:defRPr sz="1237" kern="1200">
          <a:solidFill>
            <a:schemeClr val="tx1"/>
          </a:solidFill>
          <a:latin typeface="+mn-lt"/>
          <a:ea typeface="+mn-ea"/>
          <a:cs typeface="+mn-cs"/>
        </a:defRPr>
      </a:lvl7pPr>
      <a:lvl8pPr marL="2356752" indent="-157117" algn="l" defTabSz="628467" rtl="0" eaLnBrk="1" latinLnBrk="0" hangingPunct="1">
        <a:lnSpc>
          <a:spcPct val="90000"/>
        </a:lnSpc>
        <a:spcBef>
          <a:spcPts val="344"/>
        </a:spcBef>
        <a:buFont typeface="Arial" panose="020B0604020202020204" pitchFamily="34" charset="0"/>
        <a:buChar char="•"/>
        <a:defRPr sz="1237" kern="1200">
          <a:solidFill>
            <a:schemeClr val="tx1"/>
          </a:solidFill>
          <a:latin typeface="+mn-lt"/>
          <a:ea typeface="+mn-ea"/>
          <a:cs typeface="+mn-cs"/>
        </a:defRPr>
      </a:lvl8pPr>
      <a:lvl9pPr marL="2670985" indent="-157117" algn="l" defTabSz="628467" rtl="0" eaLnBrk="1" latinLnBrk="0" hangingPunct="1">
        <a:lnSpc>
          <a:spcPct val="90000"/>
        </a:lnSpc>
        <a:spcBef>
          <a:spcPts val="344"/>
        </a:spcBef>
        <a:buFont typeface="Arial" panose="020B0604020202020204" pitchFamily="34" charset="0"/>
        <a:buChar char="•"/>
        <a:defRPr sz="12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8467" rtl="0" eaLnBrk="1" latinLnBrk="0" hangingPunct="1">
        <a:defRPr sz="1237" kern="1200">
          <a:solidFill>
            <a:schemeClr val="tx1"/>
          </a:solidFill>
          <a:latin typeface="+mn-lt"/>
          <a:ea typeface="+mn-ea"/>
          <a:cs typeface="+mn-cs"/>
        </a:defRPr>
      </a:lvl1pPr>
      <a:lvl2pPr marL="314234" algn="l" defTabSz="628467" rtl="0" eaLnBrk="1" latinLnBrk="0" hangingPunct="1">
        <a:defRPr sz="1237" kern="1200">
          <a:solidFill>
            <a:schemeClr val="tx1"/>
          </a:solidFill>
          <a:latin typeface="+mn-lt"/>
          <a:ea typeface="+mn-ea"/>
          <a:cs typeface="+mn-cs"/>
        </a:defRPr>
      </a:lvl2pPr>
      <a:lvl3pPr marL="628467" algn="l" defTabSz="628467" rtl="0" eaLnBrk="1" latinLnBrk="0" hangingPunct="1">
        <a:defRPr sz="1237" kern="1200">
          <a:solidFill>
            <a:schemeClr val="tx1"/>
          </a:solidFill>
          <a:latin typeface="+mn-lt"/>
          <a:ea typeface="+mn-ea"/>
          <a:cs typeface="+mn-cs"/>
        </a:defRPr>
      </a:lvl3pPr>
      <a:lvl4pPr marL="942701" algn="l" defTabSz="628467" rtl="0" eaLnBrk="1" latinLnBrk="0" hangingPunct="1">
        <a:defRPr sz="1237" kern="1200">
          <a:solidFill>
            <a:schemeClr val="tx1"/>
          </a:solidFill>
          <a:latin typeface="+mn-lt"/>
          <a:ea typeface="+mn-ea"/>
          <a:cs typeface="+mn-cs"/>
        </a:defRPr>
      </a:lvl4pPr>
      <a:lvl5pPr marL="1256934" algn="l" defTabSz="628467" rtl="0" eaLnBrk="1" latinLnBrk="0" hangingPunct="1">
        <a:defRPr sz="1237" kern="1200">
          <a:solidFill>
            <a:schemeClr val="tx1"/>
          </a:solidFill>
          <a:latin typeface="+mn-lt"/>
          <a:ea typeface="+mn-ea"/>
          <a:cs typeface="+mn-cs"/>
        </a:defRPr>
      </a:lvl5pPr>
      <a:lvl6pPr marL="1571168" algn="l" defTabSz="628467" rtl="0" eaLnBrk="1" latinLnBrk="0" hangingPunct="1">
        <a:defRPr sz="1237" kern="1200">
          <a:solidFill>
            <a:schemeClr val="tx1"/>
          </a:solidFill>
          <a:latin typeface="+mn-lt"/>
          <a:ea typeface="+mn-ea"/>
          <a:cs typeface="+mn-cs"/>
        </a:defRPr>
      </a:lvl6pPr>
      <a:lvl7pPr marL="1885401" algn="l" defTabSz="628467" rtl="0" eaLnBrk="1" latinLnBrk="0" hangingPunct="1">
        <a:defRPr sz="1237" kern="1200">
          <a:solidFill>
            <a:schemeClr val="tx1"/>
          </a:solidFill>
          <a:latin typeface="+mn-lt"/>
          <a:ea typeface="+mn-ea"/>
          <a:cs typeface="+mn-cs"/>
        </a:defRPr>
      </a:lvl7pPr>
      <a:lvl8pPr marL="2199635" algn="l" defTabSz="628467" rtl="0" eaLnBrk="1" latinLnBrk="0" hangingPunct="1">
        <a:defRPr sz="1237" kern="1200">
          <a:solidFill>
            <a:schemeClr val="tx1"/>
          </a:solidFill>
          <a:latin typeface="+mn-lt"/>
          <a:ea typeface="+mn-ea"/>
          <a:cs typeface="+mn-cs"/>
        </a:defRPr>
      </a:lvl8pPr>
      <a:lvl9pPr marL="2513868" algn="l" defTabSz="628467" rtl="0" eaLnBrk="1" latinLnBrk="0" hangingPunct="1">
        <a:defRPr sz="12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92621C6-3AF1-7518-91FE-A1141055E801}"/>
              </a:ext>
            </a:extLst>
          </p:cNvPr>
          <p:cNvGrpSpPr/>
          <p:nvPr/>
        </p:nvGrpSpPr>
        <p:grpSpPr>
          <a:xfrm>
            <a:off x="2120381" y="3284418"/>
            <a:ext cx="2044149" cy="649860"/>
            <a:chOff x="10137655" y="3424734"/>
            <a:chExt cx="2044149" cy="6498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AF291C-EA4E-765A-6E9E-0C9B40EE7999}"/>
                </a:ext>
              </a:extLst>
            </p:cNvPr>
            <p:cNvSpPr txBox="1"/>
            <p:nvPr/>
          </p:nvSpPr>
          <p:spPr>
            <a:xfrm>
              <a:off x="10137655" y="3674484"/>
              <a:ext cx="2044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XGyrePagella" pitchFamily="2" charset="77"/>
                  <a:ea typeface="+mn-ea"/>
                  <a:cs typeface="+mn-cs"/>
                </a:rPr>
                <a:t>Introduction To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EDF477-0D9A-550C-ED44-EB32B547422E}"/>
                </a:ext>
              </a:extLst>
            </p:cNvPr>
            <p:cNvSpPr txBox="1"/>
            <p:nvPr/>
          </p:nvSpPr>
          <p:spPr>
            <a:xfrm>
              <a:off x="10366083" y="3424734"/>
              <a:ext cx="15872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XGyrePagella" pitchFamily="2" charset="77"/>
                  <a:ea typeface="+mn-ea"/>
                  <a:cs typeface="+mn-cs"/>
                </a:rPr>
                <a:t>A Complete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9B6257-A8E4-A60B-75EC-911AB4DB0C01}"/>
              </a:ext>
            </a:extLst>
          </p:cNvPr>
          <p:cNvGrpSpPr/>
          <p:nvPr/>
        </p:nvGrpSpPr>
        <p:grpSpPr>
          <a:xfrm>
            <a:off x="1322887" y="3790137"/>
            <a:ext cx="3639138" cy="1336715"/>
            <a:chOff x="9524741" y="4164814"/>
            <a:chExt cx="3639138" cy="13367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25C3B5-85D7-02B4-EC28-CD7BA2A0CA08}"/>
                </a:ext>
              </a:extLst>
            </p:cNvPr>
            <p:cNvSpPr txBox="1"/>
            <p:nvPr/>
          </p:nvSpPr>
          <p:spPr>
            <a:xfrm>
              <a:off x="9524741" y="4164814"/>
              <a:ext cx="36391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XGyrePagella" pitchFamily="2" charset="77"/>
                  <a:ea typeface="+mn-ea"/>
                  <a:cs typeface="+mn-cs"/>
                </a:rPr>
                <a:t>ABSTRACT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60F7E9-6DCD-3CE1-7029-93723A7E62CB}"/>
                </a:ext>
              </a:extLst>
            </p:cNvPr>
            <p:cNvSpPr txBox="1"/>
            <p:nvPr/>
          </p:nvSpPr>
          <p:spPr>
            <a:xfrm>
              <a:off x="9712292" y="4670532"/>
              <a:ext cx="32640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XGyrePagella" pitchFamily="2" charset="77"/>
                  <a:ea typeface="+mn-ea"/>
                  <a:cs typeface="+mn-cs"/>
                </a:rPr>
                <a:t>ALGEBRA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8850F2E-87D1-DD66-69C8-57B77187B286}"/>
              </a:ext>
            </a:extLst>
          </p:cNvPr>
          <p:cNvSpPr txBox="1"/>
          <p:nvPr/>
        </p:nvSpPr>
        <p:spPr>
          <a:xfrm>
            <a:off x="2331975" y="5632569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XGyrePagella" pitchFamily="2" charset="77"/>
                <a:ea typeface="+mn-ea"/>
                <a:cs typeface="+mn-cs"/>
              </a:rPr>
              <a:t>Kan Onn Kit</a:t>
            </a:r>
          </a:p>
        </p:txBody>
      </p:sp>
    </p:spTree>
    <p:extLst>
      <p:ext uri="{BB962C8B-B14F-4D97-AF65-F5344CB8AC3E}">
        <p14:creationId xmlns:p14="http://schemas.microsoft.com/office/powerpoint/2010/main" val="1484189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92621C6-3AF1-7518-91FE-A1141055E801}"/>
              </a:ext>
            </a:extLst>
          </p:cNvPr>
          <p:cNvGrpSpPr/>
          <p:nvPr/>
        </p:nvGrpSpPr>
        <p:grpSpPr>
          <a:xfrm>
            <a:off x="2120381" y="3284418"/>
            <a:ext cx="2044149" cy="649860"/>
            <a:chOff x="10137655" y="3424734"/>
            <a:chExt cx="2044149" cy="6498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AF291C-EA4E-765A-6E9E-0C9B40EE7999}"/>
                </a:ext>
              </a:extLst>
            </p:cNvPr>
            <p:cNvSpPr txBox="1"/>
            <p:nvPr/>
          </p:nvSpPr>
          <p:spPr>
            <a:xfrm>
              <a:off x="10137655" y="3674484"/>
              <a:ext cx="2044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eXGyrePagella" pitchFamily="2" charset="77"/>
                </a:rPr>
                <a:t>Introduction To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EDF477-0D9A-550C-ED44-EB32B547422E}"/>
                </a:ext>
              </a:extLst>
            </p:cNvPr>
            <p:cNvSpPr txBox="1"/>
            <p:nvPr/>
          </p:nvSpPr>
          <p:spPr>
            <a:xfrm>
              <a:off x="10366083" y="3424734"/>
              <a:ext cx="15872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eXGyrePagella" pitchFamily="2" charset="77"/>
                </a:rPr>
                <a:t>A Complete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9B6257-A8E4-A60B-75EC-911AB4DB0C01}"/>
              </a:ext>
            </a:extLst>
          </p:cNvPr>
          <p:cNvGrpSpPr/>
          <p:nvPr/>
        </p:nvGrpSpPr>
        <p:grpSpPr>
          <a:xfrm>
            <a:off x="1322887" y="3790137"/>
            <a:ext cx="3639138" cy="1336715"/>
            <a:chOff x="9524741" y="4164814"/>
            <a:chExt cx="3639138" cy="13367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25C3B5-85D7-02B4-EC28-CD7BA2A0CA08}"/>
                </a:ext>
              </a:extLst>
            </p:cNvPr>
            <p:cNvSpPr txBox="1"/>
            <p:nvPr/>
          </p:nvSpPr>
          <p:spPr>
            <a:xfrm>
              <a:off x="9524741" y="4164814"/>
              <a:ext cx="36391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latin typeface="TeXGyrePagella" pitchFamily="2" charset="77"/>
                </a:rPr>
                <a:t>ABSTRACT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60F7E9-6DCD-3CE1-7029-93723A7E62CB}"/>
                </a:ext>
              </a:extLst>
            </p:cNvPr>
            <p:cNvSpPr txBox="1"/>
            <p:nvPr/>
          </p:nvSpPr>
          <p:spPr>
            <a:xfrm>
              <a:off x="9712292" y="4670532"/>
              <a:ext cx="32640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latin typeface="TeXGyrePagella" pitchFamily="2" charset="77"/>
                </a:rPr>
                <a:t>ALGEBRA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21661E8-F1A4-A686-F2B0-0705B01F7E06}"/>
              </a:ext>
            </a:extLst>
          </p:cNvPr>
          <p:cNvSpPr txBox="1"/>
          <p:nvPr/>
        </p:nvSpPr>
        <p:spPr>
          <a:xfrm>
            <a:off x="1322886" y="4982709"/>
            <a:ext cx="3639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eXGyrePagella" pitchFamily="2" charset="77"/>
              </a:rPr>
              <a:t>Version XXX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50F2E-87D1-DD66-69C8-57B77187B286}"/>
              </a:ext>
            </a:extLst>
          </p:cNvPr>
          <p:cNvSpPr txBox="1"/>
          <p:nvPr/>
        </p:nvSpPr>
        <p:spPr>
          <a:xfrm>
            <a:off x="2331975" y="5632569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eXGyrePagella" pitchFamily="2" charset="77"/>
              </a:rPr>
              <a:t>Kan Onn Kit</a:t>
            </a:r>
          </a:p>
        </p:txBody>
      </p:sp>
    </p:spTree>
    <p:extLst>
      <p:ext uri="{BB962C8B-B14F-4D97-AF65-F5344CB8AC3E}">
        <p14:creationId xmlns:p14="http://schemas.microsoft.com/office/powerpoint/2010/main" val="79510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AE6E-C0AA-63FA-52E8-9938D868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88" y="474749"/>
            <a:ext cx="5420737" cy="653407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Cover Page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F483D-707D-1FD4-067E-5AC616318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88" y="1128157"/>
            <a:ext cx="5420737" cy="69033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Width: 174.62 mm</a:t>
            </a:r>
          </a:p>
          <a:p>
            <a:r>
              <a:rPr lang="en-US" sz="18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Height: 247.65 mm</a:t>
            </a:r>
          </a:p>
        </p:txBody>
      </p:sp>
    </p:spTree>
    <p:extLst>
      <p:ext uri="{BB962C8B-B14F-4D97-AF65-F5344CB8AC3E}">
        <p14:creationId xmlns:p14="http://schemas.microsoft.com/office/powerpoint/2010/main" val="2172559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54</TotalTime>
  <Words>33</Words>
  <Application>Microsoft Office PowerPoint</Application>
  <PresentationFormat>Custom</PresentationFormat>
  <Paragraphs>16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TeXGyrePagella</vt:lpstr>
      <vt:lpstr>Office Theme</vt:lpstr>
      <vt:lpstr>PowerPoint Presentation</vt:lpstr>
      <vt:lpstr>PowerPoint Presentation</vt:lpstr>
      <vt:lpstr>Cover Page Dimensions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 ONN KIT</dc:creator>
  <cp:lastModifiedBy>Ryan Kan</cp:lastModifiedBy>
  <cp:revision>18</cp:revision>
  <dcterms:created xsi:type="dcterms:W3CDTF">2023-09-25T04:59:56Z</dcterms:created>
  <dcterms:modified xsi:type="dcterms:W3CDTF">2024-08-10T15:11:58Z</dcterms:modified>
</cp:coreProperties>
</file>